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26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15E-A264-4CD9-A174-83637846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73804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VISUALIZATION, ANALYSIS, AND FORECASTING OF </a:t>
            </a:r>
            <a:br>
              <a:rPr lang="en-US" dirty="0"/>
            </a:br>
            <a:r>
              <a:rPr lang="en-US" dirty="0"/>
              <a:t>ENERGY CONSUMPTION USING SMART HOME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72EA-FC5C-4988-9A0A-FAD60C98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63" y="3886200"/>
            <a:ext cx="9905998" cy="1946564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By </a:t>
            </a:r>
            <a:r>
              <a:rPr lang="en-US" dirty="0" err="1"/>
              <a:t>Tarun</a:t>
            </a:r>
            <a:r>
              <a:rPr lang="en-US" dirty="0"/>
              <a:t> John</a:t>
            </a:r>
          </a:p>
        </p:txBody>
      </p:sp>
    </p:spTree>
    <p:extLst>
      <p:ext uri="{BB962C8B-B14F-4D97-AF65-F5344CB8AC3E}">
        <p14:creationId xmlns:p14="http://schemas.microsoft.com/office/powerpoint/2010/main" val="368037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Linear regression </a:t>
            </a:r>
            <a:br>
              <a:rPr lang="en-US" sz="2800" b="1" u="sng" dirty="0"/>
            </a:br>
            <a:r>
              <a:rPr lang="en-US" sz="2800" b="1" u="sng" dirty="0"/>
              <a:t>forecast meter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FF57A-8089-4DFF-A798-FB905566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80667"/>
            <a:ext cx="5943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Decomposition visualization </a:t>
            </a:r>
            <a:br>
              <a:rPr lang="en-US" sz="2800" b="1" u="sng" dirty="0"/>
            </a:br>
            <a:r>
              <a:rPr lang="en-US" sz="2800" b="1" u="sng" dirty="0"/>
              <a:t>meter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01946-F4BA-45BB-B974-7C35AD41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176337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1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Decomposition visualization </a:t>
            </a:r>
            <a:br>
              <a:rPr lang="en-US" sz="2800" b="1" u="sng" dirty="0"/>
            </a:br>
            <a:r>
              <a:rPr lang="en-US" sz="2800" b="1" u="sng" dirty="0"/>
              <a:t>meter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26D81-A6BC-4ECD-B536-643DA160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259464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4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Decomposition visualization </a:t>
            </a:r>
            <a:br>
              <a:rPr lang="en-US" sz="2800" b="1" u="sng" dirty="0"/>
            </a:br>
            <a:r>
              <a:rPr lang="en-US" sz="2800" b="1" u="sng" dirty="0"/>
              <a:t>meter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4464-C2D2-46BF-9FA6-6CB7A5D7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181532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6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Forecasting</a:t>
            </a:r>
            <a:br>
              <a:rPr lang="en-US" sz="2800" b="1" u="sng" dirty="0"/>
            </a:br>
            <a:r>
              <a:rPr lang="en-US" sz="2800" b="1" u="sng" dirty="0"/>
              <a:t>meter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69A02-748D-4058-950A-9483B0A5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275051"/>
            <a:ext cx="6305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Forecasting</a:t>
            </a:r>
            <a:br>
              <a:rPr lang="en-US" sz="2800" b="1" u="sng" dirty="0"/>
            </a:br>
            <a:r>
              <a:rPr lang="en-US" sz="2800" b="1" u="sng" dirty="0"/>
              <a:t>meter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C50F6-F464-46A2-8131-E9C2179F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254269"/>
            <a:ext cx="6305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Forecasting</a:t>
            </a:r>
            <a:br>
              <a:rPr lang="en-US" sz="2800" b="1" u="sng" dirty="0"/>
            </a:br>
            <a:r>
              <a:rPr lang="en-US" sz="2800" b="1" u="sng" dirty="0"/>
              <a:t>meter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ED772-2062-4E59-A7F6-C672FEE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191924"/>
            <a:ext cx="6305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9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1312720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</a:t>
            </a:r>
            <a:br>
              <a:rPr lang="en-US" sz="2800" b="1" u="sng" dirty="0"/>
            </a:br>
            <a:r>
              <a:rPr lang="en-US" sz="2800" b="1" u="sng" dirty="0"/>
              <a:t>Forecasting-only </a:t>
            </a:r>
            <a:br>
              <a:rPr lang="en-US" sz="2800" b="1" u="sng" dirty="0"/>
            </a:br>
            <a:r>
              <a:rPr lang="en-US" sz="2800" b="1" u="sng" dirty="0"/>
              <a:t>meter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17E3E-9AF7-417C-9EAF-53FED33B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96291"/>
            <a:ext cx="5943600" cy="51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1312720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</a:t>
            </a:r>
            <a:br>
              <a:rPr lang="en-US" sz="2800" b="1" u="sng" dirty="0"/>
            </a:br>
            <a:r>
              <a:rPr lang="en-US" sz="2800" b="1" u="sng" dirty="0"/>
              <a:t>Forecasting-only </a:t>
            </a:r>
            <a:br>
              <a:rPr lang="en-US" sz="2800" b="1" u="sng" dirty="0"/>
            </a:br>
            <a:r>
              <a:rPr lang="en-US" sz="2800" b="1" u="sng" dirty="0"/>
              <a:t>meter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F4202-2204-46B2-989F-8DA939459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13176"/>
            <a:ext cx="5943600" cy="50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2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1312720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Holt-Winters </a:t>
            </a:r>
            <a:br>
              <a:rPr lang="en-US" sz="2800" b="1" u="sng" dirty="0"/>
            </a:br>
            <a:r>
              <a:rPr lang="en-US" sz="2800" b="1" u="sng" dirty="0"/>
              <a:t>Forecasting-only </a:t>
            </a:r>
            <a:br>
              <a:rPr lang="en-US" sz="2800" b="1" u="sng" dirty="0"/>
            </a:br>
            <a:r>
              <a:rPr lang="en-US" sz="2800" b="1" u="sng" dirty="0"/>
              <a:t>meter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A1A6D-B3C2-4F03-BA60-7A64B2EE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13176"/>
            <a:ext cx="5943600" cy="51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Power consumption </a:t>
            </a:r>
            <a:br>
              <a:rPr lang="en-US" sz="2800" b="1" u="sng" dirty="0"/>
            </a:br>
            <a:r>
              <a:rPr lang="en-US" sz="2800" b="1" u="sng" dirty="0"/>
              <a:t>for a selected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3AC6C-1E9E-4C1F-AF71-1F9541530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A1828-3BDF-4713-9272-CC69A7EA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04" y="1066800"/>
            <a:ext cx="920039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1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95BA-793B-458E-ABF7-6F2C5B7E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Suggestions &amp;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50BC-6C38-4838-A7CB-54801059C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pattern of kitchen use around 6 pm. </a:t>
            </a:r>
          </a:p>
          <a:p>
            <a:r>
              <a:rPr lang="en-US" dirty="0"/>
              <a:t>There is a pattern of heater or A/C use around early morning and evening. </a:t>
            </a:r>
          </a:p>
          <a:p>
            <a:r>
              <a:rPr lang="en-US" dirty="0"/>
              <a:t>There is a pattern of higher household electricity use during winter months. </a:t>
            </a:r>
          </a:p>
          <a:p>
            <a:r>
              <a:rPr lang="en-US" dirty="0"/>
              <a:t>Due to these patterns it is recommended that insulation of the housing be increased to reduce </a:t>
            </a:r>
            <a:r>
              <a:rPr lang="en-US"/>
              <a:t>thermal wasting.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0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Power consumption </a:t>
            </a:r>
            <a:br>
              <a:rPr lang="en-US" sz="2800" b="1" u="sng" dirty="0"/>
            </a:br>
            <a:r>
              <a:rPr lang="en-US" sz="2800" b="1" u="sng" dirty="0"/>
              <a:t>for a selected 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18931-BE74-4263-8842-C4B3101F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04" y="1122218"/>
            <a:ext cx="9200391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3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Power consumption </a:t>
            </a:r>
            <a:br>
              <a:rPr lang="en-US" sz="2800" b="1" u="sng" dirty="0"/>
            </a:br>
            <a:r>
              <a:rPr lang="en-US" sz="2800" b="1" u="sng" dirty="0"/>
              <a:t>for a selected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AC0CD-0098-46AC-81AE-1F962D37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05" y="1013114"/>
            <a:ext cx="9766590" cy="58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6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Time series analysis</a:t>
            </a:r>
            <a:br>
              <a:rPr lang="en-US" sz="2800" b="1" u="sng" dirty="0"/>
            </a:br>
            <a:r>
              <a:rPr lang="en-US" sz="2800" b="1" u="sng" dirty="0"/>
              <a:t>of meter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BA594-D42E-43B8-A096-40E4D7C1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290637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Time series analysis</a:t>
            </a:r>
            <a:br>
              <a:rPr lang="en-US" sz="2800" b="1" u="sng" dirty="0"/>
            </a:br>
            <a:r>
              <a:rPr lang="en-US" sz="2800" b="1" u="sng" dirty="0"/>
              <a:t>of meter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82A1-120F-4604-82AB-1823C7B9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233487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Time series analysis</a:t>
            </a:r>
            <a:br>
              <a:rPr lang="en-US" sz="2800" b="1" u="sng" dirty="0"/>
            </a:br>
            <a:r>
              <a:rPr lang="en-US" sz="2800" b="1" u="sng" dirty="0"/>
              <a:t>of meter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3E35D-9CC5-44AE-B630-AF2E9A30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171141"/>
            <a:ext cx="67532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Linear regression </a:t>
            </a:r>
            <a:br>
              <a:rPr lang="en-US" sz="2800" b="1" u="sng" dirty="0"/>
            </a:br>
            <a:r>
              <a:rPr lang="en-US" sz="2800" b="1" u="sng" dirty="0"/>
              <a:t>forecast meter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8DFA1-DBF6-4594-9899-5589249A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23517"/>
            <a:ext cx="5943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56FD-F025-4658-A33B-0036E19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276" y="43294"/>
            <a:ext cx="8676222" cy="860715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Linear regression </a:t>
            </a:r>
            <a:br>
              <a:rPr lang="en-US" sz="2800" b="1" u="sng" dirty="0"/>
            </a:br>
            <a:r>
              <a:rPr lang="en-US" sz="2800" b="1" u="sng" dirty="0"/>
              <a:t>forecast meter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36B72-AF50-4DA6-A283-4F982183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087148"/>
            <a:ext cx="5943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10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1455</TotalTime>
  <Words>188</Words>
  <Application>Microsoft Office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VISUALIZATION, ANALYSIS, AND FORECASTING OF  ENERGY CONSUMPTION USING SMART HOME DATA</vt:lpstr>
      <vt:lpstr>Power consumption  for a selected day</vt:lpstr>
      <vt:lpstr>Power consumption  for a selected week</vt:lpstr>
      <vt:lpstr>Power consumption  for a selected year</vt:lpstr>
      <vt:lpstr>Time series analysis of meter 1</vt:lpstr>
      <vt:lpstr>Time series analysis of meter 2</vt:lpstr>
      <vt:lpstr>Time series analysis of meter 3</vt:lpstr>
      <vt:lpstr>Linear regression  forecast meter 1</vt:lpstr>
      <vt:lpstr>Linear regression  forecast meter 2</vt:lpstr>
      <vt:lpstr>Linear regression  forecast meter 3</vt:lpstr>
      <vt:lpstr>Decomposition visualization  meter 1</vt:lpstr>
      <vt:lpstr>Decomposition visualization  meter 2</vt:lpstr>
      <vt:lpstr>Decomposition visualization  meter 3</vt:lpstr>
      <vt:lpstr>Holt-Winters Forecasting meter 1</vt:lpstr>
      <vt:lpstr>Holt-Winters Forecasting meter 2</vt:lpstr>
      <vt:lpstr>Holt-Winters Forecasting meter 3</vt:lpstr>
      <vt:lpstr>Holt-Winters  Forecasting-only  meter 1</vt:lpstr>
      <vt:lpstr>Holt-Winters  Forecasting-only  meter 2</vt:lpstr>
      <vt:lpstr>Holt-Winters  Forecasting-only  meter 3</vt:lpstr>
      <vt:lpstr>Suggestions &amp;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&amp; ANALYSIS OF  ENERGY DATA</dc:title>
  <dc:creator>T J</dc:creator>
  <cp:lastModifiedBy>Tarun John</cp:lastModifiedBy>
  <cp:revision>10</cp:revision>
  <dcterms:created xsi:type="dcterms:W3CDTF">2019-10-16T06:15:03Z</dcterms:created>
  <dcterms:modified xsi:type="dcterms:W3CDTF">2020-02-22T21:39:23Z</dcterms:modified>
</cp:coreProperties>
</file>